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2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62397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113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08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450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010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496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74725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8762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760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44224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7725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B251B-D64F-437D-B967-A5BB6801F561}" type="datetimeFigureOut">
              <a:rPr lang="zh-CN" altLang="en-US" smtClean="0"/>
              <a:t>2021/3/24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F478C-32EE-40C7-B529-9BC1BB81D2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1676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716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050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全屏显示(4:3)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xb21cn</dc:creator>
  <cp:lastModifiedBy>xb21cn</cp:lastModifiedBy>
  <cp:revision>2</cp:revision>
  <dcterms:created xsi:type="dcterms:W3CDTF">2021-03-17T06:54:09Z</dcterms:created>
  <dcterms:modified xsi:type="dcterms:W3CDTF">2021-03-24T08:55:00Z</dcterms:modified>
</cp:coreProperties>
</file>